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C7E2-C86C-C719-9AA0-F9635170E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9D487-56A2-CFD6-2701-4AB6A3869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7351-A92F-8ABD-F7F7-B2FA2696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63C7D-C326-689B-1C81-3AB2D7C8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B8375-18D2-887F-CE78-80CC344C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F026-CAD7-2852-F823-E656F599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388AF-56A8-D628-D36A-ED459F22D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661B-C449-5CEC-FCEB-116D4168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FD2A-69CC-003C-9D3C-99B6E467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77317-6749-EC3A-D67E-D9F27D84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AA839-992B-D883-1467-7D288F38B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163A8-5116-331B-8C50-91BF2F758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9E72-15D2-81C9-A47A-88C96910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08F-C2F7-971C-9085-0C1ECB9E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0D92-BEFE-B91C-B038-9C326852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3860-ACC9-DD11-7A31-BCB1F903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44F1-C5A1-AEF8-E9B0-FA07482A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FBF8-062D-9997-8440-54F3986E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C3381-A22C-BE36-8AAA-2FCF44F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043B9-6ABA-C164-B963-95EE3B52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2B98-CF41-82ED-A3EA-8B311090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9571-A307-64D7-A7A4-DA705ED3B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74C8E-0522-9981-012F-9F793549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2D3A-7FB6-6053-0C20-D0D69895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6C5A-8BF2-21AB-08EA-F9E0FEF5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7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7C8F-2752-AA32-87D1-47EE86C0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F90DB-9EED-B803-116A-30428A265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E9C56-5E83-82DC-B340-5E3E07042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D0392-7D8E-3501-5746-9BCDEC9D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ADE90-ED0F-5B24-193D-964D076F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3F4B0-F2D8-3013-977A-05D0986B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676E-3F5E-4D8C-A90C-A8C046CF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C74A2-74A5-247D-B6A0-7A8C82EAE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F904C-678F-74CD-25C9-9C68D945D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EDE1C-8661-F55B-299A-74F265C88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52861-8C9E-49E8-4F0A-C88E4B91D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43C18-A505-28D9-EBB4-FEEA528B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4613B-F217-C6DC-BF8D-1EFC18CF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0167E-20DF-0508-939B-416959C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7BE1-4ADE-50B5-73EE-105E45E5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9C2F7-E7D8-86B3-F1D2-3760D431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1473A-5807-E6E2-4C64-E5A00193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5894E-1A0B-396B-D33E-034D18BC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DFE43-A633-A004-C4A0-0A2D3FAC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0CEBF-9442-7245-CCE3-B4387DD2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8D164-510D-920C-7BC8-9EA84FE0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20D3-EEEA-53D6-4A70-48326E79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6710-DC47-072F-FDC6-0CC59589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0D721-57A6-D756-5B8B-EFC3BF186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8D38E-15BC-6133-5ACC-B6E19F32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31185-00EF-2B30-85EB-C3DE3BC6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93DDE-D04E-4CF1-679D-0E35878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56EA-91EF-8AD5-2726-998FC735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056CB-5131-B8AE-4961-7817D9312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3B899-F044-034B-55C7-15A4C606E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C2475-DD7C-3617-6624-7B3FF77F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C68CB-A816-F820-9D3D-B2D5EF51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E082F-8C37-BE72-0327-FF396B4B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F3E090-E18D-1E79-6EE0-248263D8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E3E66-CEE7-D44C-0A71-4EDAB5B9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7AFD4-D056-8601-D1FF-CE29B007E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F2FA-A667-474D-8D97-E937A1FDB7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3FE40-0DE2-D2A3-3097-E8DED628C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F4BD8-9E05-06DE-3ABA-849D184FB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FAAF-3A68-4053-BBD1-A3E84C4C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1B6E0-F944-6F96-8C47-6D95104F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65" y="148274"/>
            <a:ext cx="2199503" cy="349696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B1105-5D18-3EA6-6F9D-9491013EB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6" y="494270"/>
            <a:ext cx="3236248" cy="28361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F1453-EED2-DB72-09E0-E10A6545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51" y="390928"/>
            <a:ext cx="2907983" cy="27909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E2CCE-D1FE-258F-E8A5-ADDAA95E3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027" y="3904732"/>
            <a:ext cx="4348826" cy="26319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851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1DAA8B-2D0A-3116-15C8-72297A88A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2" y="923607"/>
            <a:ext cx="2886075" cy="501078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864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Melinda Bickerstaff</dc:creator>
  <cp:lastModifiedBy>Melinda Bickerstaff</cp:lastModifiedBy>
  <cp:revision>2</cp:revision>
  <dcterms:created xsi:type="dcterms:W3CDTF">2025-06-05T15:22:41Z</dcterms:created>
  <dcterms:modified xsi:type="dcterms:W3CDTF">2025-06-06T20:23:54Z</dcterms:modified>
</cp:coreProperties>
</file>