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handoutMasterIdLst>
    <p:handoutMasterId r:id="rId6"/>
  </p:handoutMasterIdLst>
  <p:sldIdLst>
    <p:sldId id="486" r:id="rId2"/>
    <p:sldId id="487" r:id="rId3"/>
    <p:sldId id="558" r:id="rId4"/>
  </p:sldIdLst>
  <p:sldSz cx="9144000" cy="6858000" type="screen4x3"/>
  <p:notesSz cx="6934200" cy="9232900"/>
  <p:defaultTextStyle>
    <a:defPPr>
      <a:defRPr lang="en-US"/>
    </a:defPPr>
    <a:lvl1pPr algn="l" rtl="0" fontAlgn="base">
      <a:spcBef>
        <a:spcPct val="0"/>
      </a:spcBef>
      <a:spcAft>
        <a:spcPct val="0"/>
      </a:spcAft>
      <a:defRPr sz="2000" b="1"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2000" b="1"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2000" b="1"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2000" b="1"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2000" b="1" kern="1200">
        <a:solidFill>
          <a:schemeClr val="tx1"/>
        </a:solidFill>
        <a:latin typeface="Arial" charset="0"/>
        <a:ea typeface="ＭＳ Ｐゴシック" pitchFamily="-112" charset="-128"/>
        <a:cs typeface="+mn-cs"/>
      </a:defRPr>
    </a:lvl5pPr>
    <a:lvl6pPr marL="2286000" algn="l" defTabSz="914400" rtl="0" eaLnBrk="1" latinLnBrk="0" hangingPunct="1">
      <a:defRPr sz="2000" b="1" kern="1200">
        <a:solidFill>
          <a:schemeClr val="tx1"/>
        </a:solidFill>
        <a:latin typeface="Arial" charset="0"/>
        <a:ea typeface="ＭＳ Ｐゴシック" pitchFamily="-112" charset="-128"/>
        <a:cs typeface="+mn-cs"/>
      </a:defRPr>
    </a:lvl6pPr>
    <a:lvl7pPr marL="2743200" algn="l" defTabSz="914400" rtl="0" eaLnBrk="1" latinLnBrk="0" hangingPunct="1">
      <a:defRPr sz="2000" b="1" kern="1200">
        <a:solidFill>
          <a:schemeClr val="tx1"/>
        </a:solidFill>
        <a:latin typeface="Arial" charset="0"/>
        <a:ea typeface="ＭＳ Ｐゴシック" pitchFamily="-112" charset="-128"/>
        <a:cs typeface="+mn-cs"/>
      </a:defRPr>
    </a:lvl7pPr>
    <a:lvl8pPr marL="3200400" algn="l" defTabSz="914400" rtl="0" eaLnBrk="1" latinLnBrk="0" hangingPunct="1">
      <a:defRPr sz="2000" b="1" kern="1200">
        <a:solidFill>
          <a:schemeClr val="tx1"/>
        </a:solidFill>
        <a:latin typeface="Arial" charset="0"/>
        <a:ea typeface="ＭＳ Ｐゴシック" pitchFamily="-112" charset="-128"/>
        <a:cs typeface="+mn-cs"/>
      </a:defRPr>
    </a:lvl8pPr>
    <a:lvl9pPr marL="3657600" algn="l" defTabSz="914400" rtl="0" eaLnBrk="1" latinLnBrk="0" hangingPunct="1">
      <a:defRPr sz="2000" b="1"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CCFF"/>
    <a:srgbClr val="20D04E"/>
    <a:srgbClr val="33CCCC"/>
    <a:srgbClr val="FFC891"/>
    <a:srgbClr val="FFBC79"/>
    <a:srgbClr val="FFAF5F"/>
    <a:srgbClr val="00FFFF"/>
    <a:srgbClr val="66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03" autoAdjust="0"/>
  </p:normalViewPr>
  <p:slideViewPr>
    <p:cSldViewPr snapToGrid="0">
      <p:cViewPr varScale="1">
        <p:scale>
          <a:sx n="109" d="100"/>
          <a:sy n="109" d="100"/>
        </p:scale>
        <p:origin x="1698" y="108"/>
      </p:cViewPr>
      <p:guideLst>
        <p:guide orient="horz" pos="2160"/>
        <p:guide pos="2880"/>
      </p:guideLst>
    </p:cSldViewPr>
  </p:slideViewPr>
  <p:outlineViewPr>
    <p:cViewPr>
      <p:scale>
        <a:sx n="33" d="100"/>
        <a:sy n="33" d="100"/>
      </p:scale>
      <p:origin x="288" y="274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200" b="0">
                <a:latin typeface="Arial" pitchFamily="-112" charset="0"/>
                <a:ea typeface="+mn-ea"/>
              </a:defRPr>
            </a:lvl1pPr>
          </a:lstStyle>
          <a:p>
            <a:pPr>
              <a:defRPr/>
            </a:pPr>
            <a:endParaRPr lang="en-US"/>
          </a:p>
        </p:txBody>
      </p:sp>
      <p:sp>
        <p:nvSpPr>
          <p:cNvPr id="99331"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b="0">
                <a:latin typeface="Arial" pitchFamily="-112" charset="0"/>
                <a:ea typeface="+mn-ea"/>
              </a:defRPr>
            </a:lvl1pPr>
          </a:lstStyle>
          <a:p>
            <a:pPr>
              <a:defRPr/>
            </a:pPr>
            <a:endParaRPr lang="en-US"/>
          </a:p>
        </p:txBody>
      </p:sp>
      <p:sp>
        <p:nvSpPr>
          <p:cNvPr id="99332"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b="0">
                <a:latin typeface="Arial" pitchFamily="-112" charset="0"/>
                <a:ea typeface="+mn-ea"/>
              </a:defRPr>
            </a:lvl1pPr>
          </a:lstStyle>
          <a:p>
            <a:pPr>
              <a:defRPr/>
            </a:pPr>
            <a:endParaRPr lang="en-US"/>
          </a:p>
        </p:txBody>
      </p:sp>
      <p:sp>
        <p:nvSpPr>
          <p:cNvPr id="99333"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b="0"/>
            </a:lvl1pPr>
          </a:lstStyle>
          <a:p>
            <a:fld id="{A7F6BD2F-D47F-4827-B047-0BD11716598A}"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70" tIns="46185" rIns="92370" bIns="46185" numCol="1" anchor="t" anchorCtr="0" compatLnSpc="1">
            <a:prstTxWarp prst="textNoShape">
              <a:avLst/>
            </a:prstTxWarp>
          </a:bodyPr>
          <a:lstStyle>
            <a:lvl1pPr defTabSz="923925">
              <a:defRPr sz="1200" b="0">
                <a:latin typeface="Arial" pitchFamily="-112" charset="0"/>
                <a:ea typeface="+mn-ea"/>
              </a:defRPr>
            </a:lvl1pPr>
          </a:lstStyle>
          <a:p>
            <a:pPr>
              <a:defRPr/>
            </a:pPr>
            <a:endParaRPr lang="en-US"/>
          </a:p>
        </p:txBody>
      </p:sp>
      <p:sp>
        <p:nvSpPr>
          <p:cNvPr id="22531"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370" tIns="46185" rIns="92370" bIns="46185" numCol="1" anchor="t" anchorCtr="0" compatLnSpc="1">
            <a:prstTxWarp prst="textNoShape">
              <a:avLst/>
            </a:prstTxWarp>
          </a:bodyPr>
          <a:lstStyle>
            <a:lvl1pPr algn="r" defTabSz="923925">
              <a:defRPr sz="1200" b="0">
                <a:latin typeface="Arial" pitchFamily="-112" charset="0"/>
                <a:ea typeface="+mn-ea"/>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2370" tIns="46185" rIns="92370" bIns="461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2370" tIns="46185" rIns="92370" bIns="46185" numCol="1" anchor="b" anchorCtr="0" compatLnSpc="1">
            <a:prstTxWarp prst="textNoShape">
              <a:avLst/>
            </a:prstTxWarp>
          </a:bodyPr>
          <a:lstStyle>
            <a:lvl1pPr defTabSz="923925">
              <a:defRPr sz="1200" b="0">
                <a:latin typeface="Arial" pitchFamily="-112" charset="0"/>
                <a:ea typeface="+mn-ea"/>
              </a:defRPr>
            </a:lvl1pPr>
          </a:lstStyle>
          <a:p>
            <a:pPr>
              <a:defRPr/>
            </a:pPr>
            <a:endParaRPr lang="en-US"/>
          </a:p>
        </p:txBody>
      </p:sp>
      <p:sp>
        <p:nvSpPr>
          <p:cNvPr id="22535"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2370" tIns="46185" rIns="92370" bIns="46185" numCol="1" anchor="b" anchorCtr="0" compatLnSpc="1">
            <a:prstTxWarp prst="textNoShape">
              <a:avLst/>
            </a:prstTxWarp>
          </a:bodyPr>
          <a:lstStyle>
            <a:lvl1pPr algn="r" defTabSz="923925">
              <a:defRPr sz="1200" b="0"/>
            </a:lvl1pPr>
          </a:lstStyle>
          <a:p>
            <a:fld id="{11F8CD6C-302B-462B-8CCC-6FD59F55770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9B8EFD9-A462-4B52-9925-74CFDC2F8EEB}" type="slidenum">
              <a:rPr lang="en-US"/>
              <a:pPr/>
              <a:t>1</a:t>
            </a:fld>
            <a:endParaRPr lang="en-US"/>
          </a:p>
        </p:txBody>
      </p:sp>
      <p:sp>
        <p:nvSpPr>
          <p:cNvPr id="74755" name="Rectangle 2"/>
          <p:cNvSpPr>
            <a:spLocks noGrp="1" noRot="1" noChangeAspect="1" noChangeArrowheads="1" noTextEdit="1"/>
          </p:cNvSpPr>
          <p:nvPr>
            <p:ph type="sldImg"/>
          </p:nvPr>
        </p:nvSpPr>
        <p:spPr>
          <a:xfrm>
            <a:off x="1225550" y="709613"/>
            <a:ext cx="4464050" cy="3348037"/>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82C5B2D-CD4F-4686-B70D-D2D858C68B17}" type="slidenum">
              <a:rPr lang="en-US"/>
              <a:pPr/>
              <a:t>2</a:t>
            </a:fld>
            <a:endParaRPr lang="en-US"/>
          </a:p>
        </p:txBody>
      </p:sp>
      <p:sp>
        <p:nvSpPr>
          <p:cNvPr id="77827" name="Rectangle 2"/>
          <p:cNvSpPr>
            <a:spLocks noGrp="1" noRot="1" noChangeAspect="1" noChangeArrowheads="1" noTextEdit="1"/>
          </p:cNvSpPr>
          <p:nvPr>
            <p:ph type="sldImg"/>
          </p:nvPr>
        </p:nvSpPr>
        <p:spPr>
          <a:xfrm>
            <a:off x="1160463" y="692150"/>
            <a:ext cx="4616450" cy="3462338"/>
          </a:xfrm>
          <a:ln/>
        </p:spPr>
      </p:sp>
      <p:sp>
        <p:nvSpPr>
          <p:cNvPr id="77828" name="Rectangle 3"/>
          <p:cNvSpPr>
            <a:spLocks noGrp="1" noChangeArrowheads="1"/>
          </p:cNvSpPr>
          <p:nvPr>
            <p:ph type="body" idx="1"/>
          </p:nvPr>
        </p:nvSpPr>
        <p:spPr>
          <a:xfrm>
            <a:off x="228600" y="4165600"/>
            <a:ext cx="6705600" cy="4156075"/>
          </a:xfrm>
          <a:noFill/>
          <a:ln/>
        </p:spPr>
        <p:txBody>
          <a:bodyPr lIns="91359" tIns="45679" rIns="91359" bIns="45679"/>
          <a:lstStyle/>
          <a:p>
            <a:pPr defTabSz="793750" eaLnBrk="1" hangingPunct="1"/>
            <a:r>
              <a:rPr lang="en-US" sz="1000">
                <a:latin typeface="Arial" charset="0"/>
              </a:rPr>
              <a:t>Script:</a:t>
            </a:r>
            <a:br>
              <a:rPr lang="en-US" sz="1000">
                <a:latin typeface="Arial" charset="0"/>
              </a:rPr>
            </a:br>
            <a:r>
              <a:rPr lang="en-US" sz="1000">
                <a:latin typeface="Arial" charset="0"/>
              </a:rPr>
              <a:t>Telling a Story of the Future</a:t>
            </a:r>
          </a:p>
          <a:p>
            <a:pPr defTabSz="793750" eaLnBrk="1" hangingPunct="1"/>
            <a:r>
              <a:rPr lang="en-US" sz="1000">
                <a:latin typeface="Arial" charset="0"/>
              </a:rPr>
              <a:t>For a long time, I had mixed success explaining what a Community of Practice is.  I carefully drew the distinctions between a team, a work group and a community of practice.  I used a definition consisting of words no greater than 2 syllables. I even made up a nifty graphic.</a:t>
            </a:r>
          </a:p>
          <a:p>
            <a:pPr defTabSz="793750" eaLnBrk="1" hangingPunct="1"/>
            <a:r>
              <a:rPr lang="en-US" sz="1000">
                <a:latin typeface="Arial" charset="0"/>
              </a:rPr>
              <a:t>Now matter how I worded it, no matter how simple I tried to make it, in every group. Some people would get a glazed look.  I had done everything I could think of and still wasn’t able to explain the concept to people. </a:t>
            </a:r>
          </a:p>
          <a:p>
            <a:pPr defTabSz="793750" eaLnBrk="1" hangingPunct="1"/>
            <a:r>
              <a:rPr lang="en-US" sz="1000">
                <a:latin typeface="Arial" charset="0"/>
              </a:rPr>
              <a:t>In desperation, I stopped trying and started reading Steve Denning’s new book, The Springboard:  </a:t>
            </a:r>
            <a:r>
              <a:rPr lang="en-US" sz="1000" u="sng">
                <a:latin typeface="Arial" charset="0"/>
              </a:rPr>
              <a:t>How Storytelling Ignites Action in Knowledge Era Organizations.</a:t>
            </a:r>
            <a:endParaRPr lang="en-US" sz="1000">
              <a:latin typeface="Arial" charset="0"/>
            </a:endParaRPr>
          </a:p>
          <a:p>
            <a:pPr defTabSz="793750" eaLnBrk="1" hangingPunct="1"/>
            <a:r>
              <a:rPr lang="en-US" sz="1000">
                <a:latin typeface="Arial" charset="0"/>
              </a:rPr>
              <a:t>There are many ways to tell a story and many ways to use them.  The “springboard” has certain characteristics:</a:t>
            </a:r>
          </a:p>
          <a:p>
            <a:pPr defTabSz="793750" eaLnBrk="1" hangingPunct="1"/>
            <a:r>
              <a:rPr lang="en-US" sz="1000">
                <a:latin typeface="Arial" charset="0"/>
              </a:rPr>
              <a:t>	It is short and simple.  Your goal is to spark		  	   		understanding</a:t>
            </a:r>
          </a:p>
          <a:p>
            <a:pPr defTabSz="793750" eaLnBrk="1" hangingPunct="1"/>
            <a:r>
              <a:rPr lang="en-US" sz="1000">
                <a:latin typeface="Arial" charset="0"/>
              </a:rPr>
              <a:t>	It is told from the viewpoint of one individual in a 	  	    		predicament that is common in our business</a:t>
            </a:r>
          </a:p>
          <a:p>
            <a:pPr defTabSz="793750" eaLnBrk="1" hangingPunct="1"/>
            <a:r>
              <a:rPr lang="en-US" sz="1000">
                <a:latin typeface="Arial" charset="0"/>
              </a:rPr>
              <a:t>	The predicament is familiar to our audience</a:t>
            </a:r>
          </a:p>
          <a:p>
            <a:pPr defTabSz="793750" eaLnBrk="1" hangingPunct="1"/>
            <a:r>
              <a:rPr lang="en-US" sz="1000">
                <a:latin typeface="Arial" charset="0"/>
              </a:rPr>
              <a:t>	It’s the exact conundrum that KM is mean to solve</a:t>
            </a:r>
          </a:p>
          <a:p>
            <a:pPr defTabSz="793750" eaLnBrk="1" hangingPunct="1"/>
            <a:r>
              <a:rPr lang="en-US" sz="1000">
                <a:latin typeface="Arial" charset="0"/>
              </a:rPr>
              <a:t>	The story has an element of the unexpected</a:t>
            </a:r>
          </a:p>
          <a:p>
            <a:pPr defTabSz="793750" eaLnBrk="1" hangingPunct="1"/>
            <a:r>
              <a:rPr lang="en-US" sz="1000">
                <a:latin typeface="Arial" charset="0"/>
              </a:rPr>
              <a:t>	It has a happy ending</a:t>
            </a:r>
          </a:p>
          <a:p>
            <a:pPr defTabSz="793750" eaLnBrk="1" hangingPunct="1"/>
            <a:r>
              <a:rPr lang="en-US" sz="1000">
                <a:latin typeface="Arial" charset="0"/>
              </a:rPr>
              <a:t>	It is told orally. Human beings convey meaning through verbals</a:t>
            </a:r>
          </a:p>
          <a:p>
            <a:pPr defTabSz="793750" eaLnBrk="1" hangingPunct="1"/>
            <a:endParaRPr lang="en-US" sz="1000" u="sng">
              <a:latin typeface="Arial" charset="0"/>
            </a:endParaRPr>
          </a:p>
          <a:p>
            <a:pPr defTabSz="793750" eaLnBrk="1" hangingPunct="1"/>
            <a:endParaRPr lang="en-US" sz="1000" u="sng">
              <a:latin typeface="Arial" charset="0"/>
            </a:endParaRPr>
          </a:p>
          <a:p>
            <a:pPr defTabSz="793750" eaLnBrk="1" hangingPunct="1"/>
            <a:endParaRPr lang="en-US" sz="1000">
              <a:latin typeface="Arial" charset="0"/>
            </a:endParaRPr>
          </a:p>
          <a:p>
            <a:pPr defTabSz="793750" eaLnBrk="1" hangingPunct="1"/>
            <a:endParaRPr lang="en-US" sz="1000">
              <a:latin typeface="Arial" charset="0"/>
            </a:endParaRPr>
          </a:p>
          <a:p>
            <a:pPr defTabSz="793750" eaLnBrk="1" hangingPunct="1"/>
            <a:endParaRPr lang="en-US" sz="10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EC82E85-D110-490E-9283-CA9B94078303}" type="slidenum">
              <a:rPr lang="en-US"/>
              <a:pPr/>
              <a:t>3</a:t>
            </a:fld>
            <a:endParaRPr lang="en-US"/>
          </a:p>
        </p:txBody>
      </p:sp>
      <p:sp>
        <p:nvSpPr>
          <p:cNvPr id="79875" name="Rectangle 2"/>
          <p:cNvSpPr>
            <a:spLocks noGrp="1" noRot="1" noChangeAspect="1" noChangeArrowheads="1" noTextEdit="1"/>
          </p:cNvSpPr>
          <p:nvPr>
            <p:ph type="sldImg"/>
          </p:nvPr>
        </p:nvSpPr>
        <p:spPr>
          <a:xfrm>
            <a:off x="1162050" y="692150"/>
            <a:ext cx="4614863" cy="3460750"/>
          </a:xfrm>
          <a:ln/>
        </p:spPr>
      </p:sp>
      <p:sp>
        <p:nvSpPr>
          <p:cNvPr id="79876" name="Rectangle 3"/>
          <p:cNvSpPr>
            <a:spLocks noGrp="1" noChangeArrowheads="1"/>
          </p:cNvSpPr>
          <p:nvPr>
            <p:ph type="body" idx="1"/>
          </p:nvPr>
        </p:nvSpPr>
        <p:spPr>
          <a:xfrm>
            <a:off x="922338" y="4384675"/>
            <a:ext cx="5089525" cy="4156075"/>
          </a:xfrm>
          <a:noFill/>
          <a:ln/>
        </p:spPr>
        <p:txBody>
          <a:bodyPr lIns="91424" tIns="45712" rIns="91424" bIns="45712"/>
          <a:lstStyle/>
          <a:p>
            <a:pPr defTabSz="793750" eaLnBrk="1" hangingPunct="1"/>
            <a:r>
              <a:rPr lang="en-US">
                <a:solidFill>
                  <a:srgbClr val="000000"/>
                </a:solidFill>
                <a:latin typeface="Arial" charset="0"/>
              </a:rPr>
              <a:t>Script for Slides # 2 &amp; 3:</a:t>
            </a:r>
          </a:p>
          <a:p>
            <a:pPr defTabSz="793750" eaLnBrk="1" hangingPunct="1"/>
            <a:r>
              <a:rPr lang="en-US">
                <a:solidFill>
                  <a:srgbClr val="000000"/>
                </a:solidFill>
                <a:latin typeface="Arial" charset="0"/>
              </a:rPr>
              <a:t>When you walk away from this session today, it is my hope that you will be able to actually explain knowledge management to someone else ,understand how Knowledge Management is linked to business value, understand the progress of Knowledge Management at our competitor pharmaceutical companies, understand how BMS is applying Knowledge Management for strategic advantage, and understand the potential future for BMS as a Knowledge-Centric organization.</a:t>
            </a:r>
            <a:endParaRPr lang="en-US">
              <a:solidFill>
                <a:schemeClr val="hlin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darker"/>
          <p:cNvPicPr>
            <a:picLocks noChangeAspect="1" noChangeArrowheads="1"/>
          </p:cNvPicPr>
          <p:nvPr/>
        </p:nvPicPr>
        <p:blipFill>
          <a:blip r:embed="rId2"/>
          <a:srcRect/>
          <a:stretch>
            <a:fillRect/>
          </a:stretch>
        </p:blipFill>
        <p:spPr bwMode="hidden">
          <a:xfrm>
            <a:off x="0" y="0"/>
            <a:ext cx="9144000" cy="6858000"/>
          </a:xfrm>
          <a:prstGeom prst="rect">
            <a:avLst/>
          </a:prstGeom>
          <a:noFill/>
          <a:ln w="9525">
            <a:noFill/>
            <a:miter lim="800000"/>
            <a:headEnd/>
            <a:tailEnd/>
          </a:ln>
        </p:spPr>
      </p:pic>
      <p:sp>
        <p:nvSpPr>
          <p:cNvPr id="4099" name="Rectangle 3"/>
          <p:cNvSpPr>
            <a:spLocks noGrp="1" noChangeArrowheads="1"/>
          </p:cNvSpPr>
          <p:nvPr>
            <p:ph type="ctrTitle"/>
          </p:nvPr>
        </p:nvSpPr>
        <p:spPr>
          <a:xfrm>
            <a:off x="1471613" y="1063625"/>
            <a:ext cx="6096000" cy="2536825"/>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4076700"/>
            <a:ext cx="6400800" cy="1562100"/>
          </a:xfrm>
        </p:spPr>
        <p:txBody>
          <a:bodyPr/>
          <a:lstStyle>
            <a:lvl1pPr marL="0" indent="0" algn="ctr">
              <a:defRPr/>
            </a:lvl1pPr>
          </a:lstStyle>
          <a:p>
            <a:r>
              <a:rPr lang="en-US"/>
              <a:t>Click to edit Master subtitle style</a:t>
            </a:r>
          </a:p>
        </p:txBody>
      </p:sp>
      <p:sp>
        <p:nvSpPr>
          <p:cNvPr id="5" name="Rectangle 5"/>
          <p:cNvSpPr>
            <a:spLocks noGrp="1" noChangeArrowheads="1"/>
          </p:cNvSpPr>
          <p:nvPr>
            <p:ph type="sldNum" sz="quarter" idx="10"/>
          </p:nvPr>
        </p:nvSpPr>
        <p:spPr>
          <a:xfrm>
            <a:off x="6553200" y="6245225"/>
            <a:ext cx="2133600" cy="476250"/>
          </a:xfrm>
        </p:spPr>
        <p:txBody>
          <a:bodyPr/>
          <a:lstStyle>
            <a:lvl1pPr>
              <a:defRPr/>
            </a:lvl1pPr>
          </a:lstStyle>
          <a:p>
            <a:fld id="{D0B2DC17-26D4-4F5D-9CA7-2485345C8E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F2B0F2B2-CFC7-46D0-A88D-E95574473E3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F59804E5-14D2-4CFF-AC29-940B79A9278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fld id="{F204DF4D-1FFF-48B7-9885-C5971FE61C7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5138" y="274638"/>
            <a:ext cx="8221662"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fld id="{FB46219D-4EA5-4CD7-A128-5C6CD73B9C7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5138" y="274638"/>
            <a:ext cx="8221662"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fld id="{C13D73F9-88ED-4339-8B6D-028B427E33A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5138" y="274638"/>
            <a:ext cx="8221662"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CB1BC988-39F6-4959-BB29-1C7E3D940C2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5138" y="274638"/>
            <a:ext cx="8221662"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5FD22B20-CF76-451E-96ED-517A427C2C2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5138" y="274638"/>
            <a:ext cx="8221662"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fld id="{F5DA6B8E-547B-44D4-B08D-733471B5B50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347FB25E-BDD4-4AC9-B27A-1AB2B34FF59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DA03132-5E3B-4A0E-AFAF-D608491C59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EFFD2F1A-180B-4038-A927-44F1A37337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978FDCDF-7F4A-42BD-B08D-25D650C20B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628D6114-9F01-496F-93B2-AF601CBF273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223EC3F-E327-406A-BD56-9D3A4280397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2510811-AD85-4320-9550-630B16F2931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22E5FBD-BF66-4659-B5BF-C2AF315AAE6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darker"/>
          <p:cNvPicPr>
            <a:picLocks noChangeAspect="1" noChangeArrowheads="1"/>
          </p:cNvPicPr>
          <p:nvPr/>
        </p:nvPicPr>
        <p:blipFill>
          <a:blip r:embed="rId19"/>
          <a:srcRect/>
          <a:stretch>
            <a:fillRect/>
          </a:stretch>
        </p:blipFill>
        <p:spPr bwMode="hidden">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5138" y="274638"/>
            <a:ext cx="82216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753225" y="64309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579CB90C-8D8F-461B-BA51-134994CB64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hf sldNum="0" hdr="0" dt="0"/>
  <p:txStyles>
    <p:titleStyle>
      <a:lvl1pPr algn="l" rtl="0" eaLnBrk="0" fontAlgn="base" hangingPunct="0">
        <a:spcBef>
          <a:spcPct val="0"/>
        </a:spcBef>
        <a:spcAft>
          <a:spcPct val="0"/>
        </a:spcAft>
        <a:defRPr kumimoji="1" sz="4000" b="1">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kumimoji="1" sz="4000" b="1">
          <a:solidFill>
            <a:schemeClr val="bg1"/>
          </a:solidFill>
          <a:latin typeface="Futura Md BT" pitchFamily="34"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4000" b="1">
          <a:solidFill>
            <a:schemeClr val="bg1"/>
          </a:solidFill>
          <a:latin typeface="Futura Md BT" pitchFamily="34"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4000" b="1">
          <a:solidFill>
            <a:schemeClr val="bg1"/>
          </a:solidFill>
          <a:latin typeface="Futura Md BT" pitchFamily="34"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4000" b="1">
          <a:solidFill>
            <a:schemeClr val="bg1"/>
          </a:solidFill>
          <a:latin typeface="Futura Md BT" pitchFamily="34" charset="0"/>
          <a:ea typeface="ＭＳ Ｐゴシック" pitchFamily="-112" charset="-128"/>
          <a:cs typeface="ＭＳ Ｐゴシック" pitchFamily="-112" charset="-128"/>
        </a:defRPr>
      </a:lvl5pPr>
      <a:lvl6pPr marL="457200" algn="l" rtl="0" fontAlgn="base">
        <a:spcBef>
          <a:spcPct val="0"/>
        </a:spcBef>
        <a:spcAft>
          <a:spcPct val="0"/>
        </a:spcAft>
        <a:defRPr kumimoji="1" sz="4000" b="1">
          <a:solidFill>
            <a:schemeClr val="bg1"/>
          </a:solidFill>
          <a:latin typeface="Futura Md BT" pitchFamily="34" charset="0"/>
        </a:defRPr>
      </a:lvl6pPr>
      <a:lvl7pPr marL="914400" algn="l" rtl="0" fontAlgn="base">
        <a:spcBef>
          <a:spcPct val="0"/>
        </a:spcBef>
        <a:spcAft>
          <a:spcPct val="0"/>
        </a:spcAft>
        <a:defRPr kumimoji="1" sz="4000" b="1">
          <a:solidFill>
            <a:schemeClr val="bg1"/>
          </a:solidFill>
          <a:latin typeface="Futura Md BT" pitchFamily="34" charset="0"/>
        </a:defRPr>
      </a:lvl7pPr>
      <a:lvl8pPr marL="1371600" algn="l" rtl="0" fontAlgn="base">
        <a:spcBef>
          <a:spcPct val="0"/>
        </a:spcBef>
        <a:spcAft>
          <a:spcPct val="0"/>
        </a:spcAft>
        <a:defRPr kumimoji="1" sz="4000" b="1">
          <a:solidFill>
            <a:schemeClr val="bg1"/>
          </a:solidFill>
          <a:latin typeface="Futura Md BT" pitchFamily="34" charset="0"/>
        </a:defRPr>
      </a:lvl8pPr>
      <a:lvl9pPr marL="1828800" algn="l" rtl="0" fontAlgn="base">
        <a:spcBef>
          <a:spcPct val="0"/>
        </a:spcBef>
        <a:spcAft>
          <a:spcPct val="0"/>
        </a:spcAft>
        <a:defRPr kumimoji="1" sz="4000" b="1">
          <a:solidFill>
            <a:schemeClr val="bg1"/>
          </a:solidFill>
          <a:latin typeface="Futura Md BT" pitchFamily="34" charset="0"/>
        </a:defRPr>
      </a:lvl9pPr>
    </p:titleStyle>
    <p:bodyStyle>
      <a:lvl1pPr marL="342900" indent="-342900" algn="l" rtl="0" eaLnBrk="0" fontAlgn="base" hangingPunct="0">
        <a:spcBef>
          <a:spcPct val="20000"/>
        </a:spcBef>
        <a:spcAft>
          <a:spcPct val="0"/>
        </a:spcAft>
        <a:buClr>
          <a:srgbClr val="FFCC00"/>
        </a:buClr>
        <a:buSzPct val="90000"/>
        <a:buFont typeface="Monotype Sorts" pitchFamily="-112" charset="2"/>
        <a:defRPr kumimoji="1" sz="4200" b="1">
          <a:solidFill>
            <a:schemeClr val="bg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67D7FF"/>
        </a:buClr>
        <a:buSzPct val="80000"/>
        <a:buFont typeface="Monotype Sorts" pitchFamily="-112" charset="2"/>
        <a:buChar char="F"/>
        <a:defRPr kumimoji="1" sz="3800">
          <a:solidFill>
            <a:schemeClr val="bg1"/>
          </a:solidFill>
          <a:latin typeface="+mn-lt"/>
          <a:ea typeface="ＭＳ Ｐゴシック" pitchFamily="-112" charset="-128"/>
        </a:defRPr>
      </a:lvl2pPr>
      <a:lvl3pPr marL="1143000" indent="-228600" algn="l" rtl="0" eaLnBrk="0" fontAlgn="base" hangingPunct="0">
        <a:spcBef>
          <a:spcPct val="20000"/>
        </a:spcBef>
        <a:spcAft>
          <a:spcPct val="0"/>
        </a:spcAft>
        <a:buClr>
          <a:srgbClr val="FFFFFF"/>
        </a:buClr>
        <a:buChar char="–"/>
        <a:defRPr kumimoji="1" sz="3800">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ChangeArrowheads="1"/>
          </p:cNvSpPr>
          <p:nvPr/>
        </p:nvSpPr>
        <p:spPr bwMode="auto">
          <a:xfrm>
            <a:off x="990600" y="76200"/>
            <a:ext cx="8763000" cy="914400"/>
          </a:xfrm>
          <a:prstGeom prst="rect">
            <a:avLst/>
          </a:prstGeom>
          <a:noFill/>
          <a:ln w="9525">
            <a:noFill/>
            <a:miter lim="800000"/>
            <a:headEnd/>
            <a:tailEnd/>
          </a:ln>
        </p:spPr>
        <p:txBody>
          <a:bodyPr lIns="91429" tIns="45714" rIns="91429" bIns="45714" anchor="ctr"/>
          <a:lstStyle/>
          <a:p>
            <a:pPr eaLnBrk="0" hangingPunct="0"/>
            <a:endParaRPr lang="en-US" sz="2800" i="1">
              <a:solidFill>
                <a:srgbClr val="FFFF00"/>
              </a:solidFill>
            </a:endParaRPr>
          </a:p>
        </p:txBody>
      </p:sp>
      <p:pic>
        <p:nvPicPr>
          <p:cNvPr id="73732" name="Picture 3" descr="Slide1"/>
          <p:cNvPicPr>
            <a:picLocks noChangeAspect="1" noChangeArrowheads="1"/>
          </p:cNvPicPr>
          <p:nvPr/>
        </p:nvPicPr>
        <p:blipFill>
          <a:blip r:embed="rId3"/>
          <a:srcRect/>
          <a:stretch>
            <a:fillRect/>
          </a:stretch>
        </p:blipFill>
        <p:spPr bwMode="auto">
          <a:xfrm>
            <a:off x="76200" y="1981200"/>
            <a:ext cx="3048000" cy="3886200"/>
          </a:xfrm>
          <a:prstGeom prst="rect">
            <a:avLst/>
          </a:prstGeom>
          <a:noFill/>
          <a:ln w="19050">
            <a:solidFill>
              <a:srgbClr val="000000"/>
            </a:solidFill>
            <a:miter lim="800000"/>
            <a:headEnd/>
            <a:tailEnd/>
          </a:ln>
        </p:spPr>
      </p:pic>
      <p:pic>
        <p:nvPicPr>
          <p:cNvPr id="73733" name="Picture 4" descr="slide2"/>
          <p:cNvPicPr>
            <a:picLocks noChangeAspect="1" noChangeArrowheads="1"/>
          </p:cNvPicPr>
          <p:nvPr/>
        </p:nvPicPr>
        <p:blipFill>
          <a:blip r:embed="rId4"/>
          <a:srcRect/>
          <a:stretch>
            <a:fillRect/>
          </a:stretch>
        </p:blipFill>
        <p:spPr bwMode="auto">
          <a:xfrm>
            <a:off x="2514600" y="1204913"/>
            <a:ext cx="2895600" cy="3886200"/>
          </a:xfrm>
          <a:prstGeom prst="rect">
            <a:avLst/>
          </a:prstGeom>
          <a:noFill/>
          <a:ln w="19050">
            <a:solidFill>
              <a:srgbClr val="000000"/>
            </a:solidFill>
            <a:miter lim="800000"/>
            <a:headEnd/>
            <a:tailEnd/>
          </a:ln>
        </p:spPr>
      </p:pic>
      <p:pic>
        <p:nvPicPr>
          <p:cNvPr id="73734" name="Picture 5" descr="slide3"/>
          <p:cNvPicPr>
            <a:picLocks noChangeAspect="1" noChangeArrowheads="1"/>
          </p:cNvPicPr>
          <p:nvPr/>
        </p:nvPicPr>
        <p:blipFill>
          <a:blip r:embed="rId5"/>
          <a:srcRect/>
          <a:stretch>
            <a:fillRect/>
          </a:stretch>
        </p:blipFill>
        <p:spPr bwMode="auto">
          <a:xfrm>
            <a:off x="5029200" y="1728788"/>
            <a:ext cx="3048000" cy="3886200"/>
          </a:xfrm>
          <a:prstGeom prst="rect">
            <a:avLst/>
          </a:prstGeom>
          <a:noFill/>
          <a:ln w="19050">
            <a:solidFill>
              <a:srgbClr val="000000"/>
            </a:solidFill>
            <a:miter lim="800000"/>
            <a:headEnd/>
            <a:tailEnd/>
          </a:ln>
        </p:spPr>
      </p:pic>
      <p:pic>
        <p:nvPicPr>
          <p:cNvPr id="73735" name="Picture 6" descr="slide4"/>
          <p:cNvPicPr>
            <a:picLocks noChangeAspect="1" noChangeArrowheads="1"/>
          </p:cNvPicPr>
          <p:nvPr/>
        </p:nvPicPr>
        <p:blipFill>
          <a:blip r:embed="rId6"/>
          <a:srcRect/>
          <a:stretch>
            <a:fillRect/>
          </a:stretch>
        </p:blipFill>
        <p:spPr bwMode="auto">
          <a:xfrm>
            <a:off x="5943600" y="2895600"/>
            <a:ext cx="2971800" cy="3886200"/>
          </a:xfrm>
          <a:prstGeom prst="rect">
            <a:avLst/>
          </a:prstGeom>
          <a:noFill/>
          <a:ln w="19050">
            <a:solidFill>
              <a:srgbClr val="000000"/>
            </a:solidFill>
            <a:miter lim="800000"/>
            <a:headEnd/>
            <a:tailEnd/>
          </a:ln>
        </p:spPr>
      </p:pic>
      <p:sp>
        <p:nvSpPr>
          <p:cNvPr id="73736" name="Rectangle 7"/>
          <p:cNvSpPr>
            <a:spLocks noChangeArrowheads="1"/>
          </p:cNvSpPr>
          <p:nvPr/>
        </p:nvSpPr>
        <p:spPr bwMode="auto">
          <a:xfrm>
            <a:off x="471488" y="152400"/>
            <a:ext cx="9601200" cy="914400"/>
          </a:xfrm>
          <a:prstGeom prst="rect">
            <a:avLst/>
          </a:prstGeom>
          <a:noFill/>
          <a:ln w="9525">
            <a:noFill/>
            <a:miter lim="800000"/>
            <a:headEnd/>
            <a:tailEnd/>
          </a:ln>
        </p:spPr>
        <p:txBody>
          <a:bodyPr lIns="91429" tIns="45714" rIns="91429" bIns="45714" anchor="ctr"/>
          <a:lstStyle/>
          <a:p>
            <a:pPr eaLnBrk="0" hangingPunct="0"/>
            <a:r>
              <a:rPr lang="en-US" sz="2800" i="1">
                <a:solidFill>
                  <a:srgbClr val="FFFF00"/>
                </a:solidFill>
              </a:rPr>
              <a:t>The Transformation of a Corporate Library </a:t>
            </a:r>
          </a:p>
        </p:txBody>
      </p:sp>
      <p:sp>
        <p:nvSpPr>
          <p:cNvPr id="73737" name="Text Box 8"/>
          <p:cNvSpPr txBox="1">
            <a:spLocks noChangeArrowheads="1"/>
          </p:cNvSpPr>
          <p:nvPr/>
        </p:nvSpPr>
        <p:spPr bwMode="auto">
          <a:xfrm>
            <a:off x="2025650" y="5762625"/>
            <a:ext cx="4795838" cy="404813"/>
          </a:xfrm>
          <a:prstGeom prst="rect">
            <a:avLst/>
          </a:prstGeom>
          <a:solidFill>
            <a:srgbClr val="FFFF00"/>
          </a:solidFill>
          <a:ln w="38100">
            <a:solidFill>
              <a:srgbClr val="0000FF"/>
            </a:solidFill>
            <a:miter lim="800000"/>
            <a:headEnd type="none" w="sm" len="sm"/>
            <a:tailEnd type="none" w="sm" len="sm"/>
          </a:ln>
        </p:spPr>
        <p:txBody>
          <a:bodyPr>
            <a:spAutoFit/>
          </a:bodyPr>
          <a:lstStyle/>
          <a:p>
            <a:pPr>
              <a:spcBef>
                <a:spcPct val="50000"/>
              </a:spcBef>
            </a:pPr>
            <a:r>
              <a:rPr lang="en-US" sz="1800" i="1"/>
              <a:t> </a:t>
            </a:r>
            <a:r>
              <a:rPr lang="en-US" sz="1800" i="1">
                <a:solidFill>
                  <a:srgbClr val="0000FF"/>
                </a:solidFill>
              </a:rPr>
              <a:t>Original Strategic Planning Document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2" descr="FT1"/>
          <p:cNvPicPr>
            <a:picLocks noChangeAspect="1" noChangeArrowheads="1"/>
          </p:cNvPicPr>
          <p:nvPr/>
        </p:nvPicPr>
        <p:blipFill>
          <a:blip r:embed="rId3"/>
          <a:srcRect/>
          <a:stretch>
            <a:fillRect/>
          </a:stretch>
        </p:blipFill>
        <p:spPr bwMode="auto">
          <a:xfrm>
            <a:off x="2362200" y="571500"/>
            <a:ext cx="4675188" cy="6019800"/>
          </a:xfrm>
          <a:prstGeom prst="rect">
            <a:avLst/>
          </a:prstGeom>
          <a:solidFill>
            <a:srgbClr val="000000"/>
          </a:solidFill>
          <a:ln w="38100">
            <a:solidFill>
              <a:srgbClr val="000000"/>
            </a:solidFill>
            <a:miter lim="800000"/>
            <a:headEnd/>
            <a:tailEnd/>
          </a:ln>
        </p:spPr>
      </p:pic>
      <p:sp>
        <p:nvSpPr>
          <p:cNvPr id="76804" name="Text Box 3"/>
          <p:cNvSpPr txBox="1">
            <a:spLocks noChangeArrowheads="1"/>
          </p:cNvSpPr>
          <p:nvPr/>
        </p:nvSpPr>
        <p:spPr bwMode="auto">
          <a:xfrm>
            <a:off x="-39688" y="76200"/>
            <a:ext cx="9621838" cy="519113"/>
          </a:xfrm>
          <a:prstGeom prst="rect">
            <a:avLst/>
          </a:prstGeom>
          <a:noFill/>
          <a:ln w="9525">
            <a:noFill/>
            <a:miter lim="800000"/>
            <a:headEnd type="none" w="sm" len="sm"/>
            <a:tailEnd type="none" w="sm" len="sm"/>
          </a:ln>
        </p:spPr>
        <p:txBody>
          <a:bodyPr>
            <a:spAutoFit/>
          </a:bodyPr>
          <a:lstStyle/>
          <a:p>
            <a:r>
              <a:rPr lang="en-US" sz="2800" i="1">
                <a:solidFill>
                  <a:srgbClr val="F4F92D"/>
                </a:solidFill>
              </a:rPr>
              <a:t>A Story that Leads People into the Future – 1</a:t>
            </a:r>
            <a:r>
              <a:rPr lang="en-US" sz="2800" i="1" baseline="30000">
                <a:solidFill>
                  <a:srgbClr val="F4F92D"/>
                </a:solidFill>
              </a:rPr>
              <a:t>st</a:t>
            </a:r>
            <a:r>
              <a:rPr lang="en-US" sz="2800" i="1">
                <a:solidFill>
                  <a:srgbClr val="F4F92D"/>
                </a:solidFill>
              </a:rPr>
              <a:t> Edition</a:t>
            </a:r>
          </a:p>
        </p:txBody>
      </p:sp>
      <p:sp>
        <p:nvSpPr>
          <p:cNvPr id="76805" name="Text Box 4"/>
          <p:cNvSpPr txBox="1">
            <a:spLocks noChangeArrowheads="1"/>
          </p:cNvSpPr>
          <p:nvPr/>
        </p:nvSpPr>
        <p:spPr bwMode="auto">
          <a:xfrm>
            <a:off x="1360488" y="6168941"/>
            <a:ext cx="6811962" cy="404812"/>
          </a:xfrm>
          <a:prstGeom prst="rect">
            <a:avLst/>
          </a:prstGeom>
          <a:solidFill>
            <a:srgbClr val="FFFF00"/>
          </a:solidFill>
          <a:ln w="38100">
            <a:solidFill>
              <a:srgbClr val="0000FF"/>
            </a:solidFill>
            <a:miter lim="800000"/>
            <a:headEnd type="none" w="sm" len="sm"/>
            <a:tailEnd type="none" w="sm" len="sm"/>
          </a:ln>
        </p:spPr>
        <p:txBody>
          <a:bodyPr>
            <a:spAutoFit/>
          </a:bodyPr>
          <a:lstStyle/>
          <a:p>
            <a:pPr>
              <a:spcBef>
                <a:spcPct val="50000"/>
              </a:spcBef>
            </a:pPr>
            <a:r>
              <a:rPr lang="en-US" sz="1800" i="1" dirty="0">
                <a:solidFill>
                  <a:srgbClr val="0000FF"/>
                </a:solidFill>
              </a:rPr>
              <a:t>Developed into a compelling story for Senior Executives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2"/>
          <p:cNvPicPr>
            <a:picLocks noChangeAspect="1" noChangeArrowheads="1"/>
          </p:cNvPicPr>
          <p:nvPr/>
        </p:nvPicPr>
        <p:blipFill>
          <a:blip r:embed="rId3"/>
          <a:srcRect/>
          <a:stretch>
            <a:fillRect/>
          </a:stretch>
        </p:blipFill>
        <p:spPr bwMode="auto">
          <a:xfrm>
            <a:off x="5410200" y="1981200"/>
            <a:ext cx="3525838" cy="4757738"/>
          </a:xfrm>
          <a:prstGeom prst="rect">
            <a:avLst/>
          </a:prstGeom>
          <a:noFill/>
          <a:ln w="38100">
            <a:solidFill>
              <a:srgbClr val="000000"/>
            </a:solidFill>
            <a:miter lim="800000"/>
            <a:headEnd type="none" w="sm" len="sm"/>
            <a:tailEnd type="none" w="sm" len="sm"/>
          </a:ln>
        </p:spPr>
      </p:pic>
      <p:pic>
        <p:nvPicPr>
          <p:cNvPr id="78852" name="Picture 3"/>
          <p:cNvPicPr>
            <a:picLocks noChangeAspect="1" noChangeArrowheads="1"/>
          </p:cNvPicPr>
          <p:nvPr/>
        </p:nvPicPr>
        <p:blipFill>
          <a:blip r:embed="rId4"/>
          <a:srcRect/>
          <a:stretch>
            <a:fillRect/>
          </a:stretch>
        </p:blipFill>
        <p:spPr bwMode="auto">
          <a:xfrm>
            <a:off x="2743200" y="685800"/>
            <a:ext cx="3581400" cy="4800600"/>
          </a:xfrm>
          <a:prstGeom prst="rect">
            <a:avLst/>
          </a:prstGeom>
          <a:noFill/>
          <a:ln w="38100">
            <a:solidFill>
              <a:srgbClr val="000000"/>
            </a:solidFill>
            <a:miter lim="800000"/>
            <a:headEnd type="none" w="sm" len="sm"/>
            <a:tailEnd type="none" w="sm" len="sm"/>
          </a:ln>
        </p:spPr>
      </p:pic>
      <p:sp>
        <p:nvSpPr>
          <p:cNvPr id="78853" name="Rectangle 4"/>
          <p:cNvSpPr>
            <a:spLocks noGrp="1" noChangeArrowheads="1"/>
          </p:cNvSpPr>
          <p:nvPr>
            <p:ph type="title"/>
          </p:nvPr>
        </p:nvSpPr>
        <p:spPr>
          <a:xfrm>
            <a:off x="304800" y="0"/>
            <a:ext cx="8458200" cy="6091238"/>
          </a:xfrm>
        </p:spPr>
        <p:txBody>
          <a:bodyPr/>
          <a:lstStyle/>
          <a:p>
            <a:pPr defTabSz="785813" eaLnBrk="1" hangingPunct="1">
              <a:lnSpc>
                <a:spcPct val="125000"/>
              </a:lnSpc>
              <a:spcBef>
                <a:spcPct val="25000"/>
              </a:spcBef>
              <a:spcAft>
                <a:spcPct val="25000"/>
              </a:spcAft>
              <a:buFont typeface="Monotype Sorts" pitchFamily="-112" charset="2"/>
              <a:buNone/>
            </a:pPr>
            <a:br>
              <a:rPr lang="en-US" sz="3200" i="1">
                <a:solidFill>
                  <a:srgbClr val="00CCFF"/>
                </a:solidFill>
                <a:latin typeface="Arial" charset="0"/>
              </a:rPr>
            </a:br>
            <a:br>
              <a:rPr lang="en-US" sz="3200" i="1">
                <a:latin typeface="Arial" charset="0"/>
              </a:rPr>
            </a:br>
            <a:br>
              <a:rPr lang="en-US" sz="3200" i="1">
                <a:latin typeface="Arial" charset="0"/>
              </a:rPr>
            </a:br>
            <a:br>
              <a:rPr lang="en-US" sz="3200" i="1">
                <a:solidFill>
                  <a:schemeClr val="tx1"/>
                </a:solidFill>
                <a:latin typeface="Arial" charset="0"/>
              </a:rPr>
            </a:br>
            <a:endParaRPr lang="en-US"/>
          </a:p>
        </p:txBody>
      </p:sp>
      <p:sp>
        <p:nvSpPr>
          <p:cNvPr id="78854" name="Text Box 5"/>
          <p:cNvSpPr txBox="1">
            <a:spLocks noChangeArrowheads="1"/>
          </p:cNvSpPr>
          <p:nvPr/>
        </p:nvSpPr>
        <p:spPr bwMode="auto">
          <a:xfrm>
            <a:off x="2819400" y="381000"/>
            <a:ext cx="5181600" cy="366713"/>
          </a:xfrm>
          <a:prstGeom prst="rect">
            <a:avLst/>
          </a:prstGeom>
          <a:noFill/>
          <a:ln w="9525">
            <a:noFill/>
            <a:miter lim="800000"/>
            <a:headEnd type="none" w="sm" len="sm"/>
            <a:tailEnd type="none" w="sm" len="sm"/>
          </a:ln>
        </p:spPr>
        <p:txBody>
          <a:bodyPr>
            <a:spAutoFit/>
          </a:bodyPr>
          <a:lstStyle/>
          <a:p>
            <a:pPr>
              <a:spcBef>
                <a:spcPct val="50000"/>
              </a:spcBef>
            </a:pPr>
            <a:endParaRPr lang="en-US" sz="1800" i="1">
              <a:solidFill>
                <a:srgbClr val="F4F92D"/>
              </a:solidFill>
            </a:endParaRPr>
          </a:p>
        </p:txBody>
      </p:sp>
      <p:sp>
        <p:nvSpPr>
          <p:cNvPr id="78855" name="Text Box 6"/>
          <p:cNvSpPr txBox="1">
            <a:spLocks noChangeArrowheads="1"/>
          </p:cNvSpPr>
          <p:nvPr/>
        </p:nvSpPr>
        <p:spPr bwMode="auto">
          <a:xfrm>
            <a:off x="63500" y="0"/>
            <a:ext cx="8610600" cy="519113"/>
          </a:xfrm>
          <a:prstGeom prst="rect">
            <a:avLst/>
          </a:prstGeom>
          <a:noFill/>
          <a:ln w="9525">
            <a:noFill/>
            <a:miter lim="800000"/>
            <a:headEnd type="none" w="sm" len="sm"/>
            <a:tailEnd type="none" w="sm" len="sm"/>
          </a:ln>
        </p:spPr>
        <p:txBody>
          <a:bodyPr>
            <a:spAutoFit/>
          </a:bodyPr>
          <a:lstStyle/>
          <a:p>
            <a:pPr algn="ctr">
              <a:spcBef>
                <a:spcPct val="50000"/>
              </a:spcBef>
            </a:pPr>
            <a:r>
              <a:rPr lang="en-US" sz="2800" i="1">
                <a:solidFill>
                  <a:srgbClr val="FFFF00"/>
                </a:solidFill>
              </a:rPr>
              <a:t>A Story that Leads People into the Future</a:t>
            </a:r>
            <a:endParaRPr lang="en-US" sz="2800" i="1"/>
          </a:p>
        </p:txBody>
      </p:sp>
      <p:pic>
        <p:nvPicPr>
          <p:cNvPr id="78856" name="Picture 7"/>
          <p:cNvPicPr>
            <a:picLocks noChangeAspect="1" noChangeArrowheads="1"/>
          </p:cNvPicPr>
          <p:nvPr/>
        </p:nvPicPr>
        <p:blipFill>
          <a:blip r:embed="rId5"/>
          <a:srcRect/>
          <a:stretch>
            <a:fillRect/>
          </a:stretch>
        </p:blipFill>
        <p:spPr bwMode="auto">
          <a:xfrm>
            <a:off x="457200" y="1905000"/>
            <a:ext cx="3429000" cy="4800600"/>
          </a:xfrm>
          <a:prstGeom prst="rect">
            <a:avLst/>
          </a:prstGeom>
          <a:noFill/>
          <a:ln w="38100">
            <a:solidFill>
              <a:srgbClr val="000000"/>
            </a:solidFill>
            <a:miter lim="800000"/>
            <a:headEnd type="none" w="sm" len="sm"/>
            <a:tailEnd type="none" w="sm" len="sm"/>
          </a:ln>
        </p:spPr>
      </p:pic>
      <p:sp>
        <p:nvSpPr>
          <p:cNvPr id="78857" name="Text Box 9"/>
          <p:cNvSpPr txBox="1">
            <a:spLocks noChangeArrowheads="1"/>
          </p:cNvSpPr>
          <p:nvPr/>
        </p:nvSpPr>
        <p:spPr bwMode="auto">
          <a:xfrm>
            <a:off x="1390650" y="5953125"/>
            <a:ext cx="7729538" cy="679450"/>
          </a:xfrm>
          <a:prstGeom prst="rect">
            <a:avLst/>
          </a:prstGeom>
          <a:solidFill>
            <a:srgbClr val="FFFF00"/>
          </a:solidFill>
          <a:ln w="38100">
            <a:solidFill>
              <a:srgbClr val="0000FF"/>
            </a:solidFill>
            <a:miter lim="800000"/>
            <a:headEnd type="none" w="sm" len="sm"/>
            <a:tailEnd type="none" w="sm" len="sm"/>
          </a:ln>
        </p:spPr>
        <p:txBody>
          <a:bodyPr>
            <a:spAutoFit/>
          </a:bodyPr>
          <a:lstStyle/>
          <a:p>
            <a:pPr>
              <a:spcBef>
                <a:spcPct val="50000"/>
              </a:spcBef>
            </a:pPr>
            <a:r>
              <a:rPr lang="en-US" sz="1800" i="1">
                <a:solidFill>
                  <a:srgbClr val="0000FF"/>
                </a:solidFill>
              </a:rPr>
              <a:t>Developed a second story “to enable staff members” to create a picture of their new roles</a:t>
            </a:r>
          </a:p>
        </p:txBody>
      </p:sp>
    </p:spTree>
  </p:cSld>
  <p:clrMapOvr>
    <a:masterClrMapping/>
  </p:clrMapOvr>
  <p:transition>
    <p:wipe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utura Md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8813</TotalTime>
  <Words>396</Words>
  <Application>Microsoft Office PowerPoint</Application>
  <PresentationFormat>On-screen Show (4:3)</PresentationFormat>
  <Paragraphs>27</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Futura Md BT</vt:lpstr>
      <vt:lpstr>Monotype Sorts</vt:lpstr>
      <vt:lpstr>Default Design</vt:lpstr>
      <vt:lpstr>PowerPoint Presentation</vt:lpstr>
      <vt:lpstr>PowerPoint Presentation</vt:lpstr>
      <vt:lpstr>    </vt:lpstr>
    </vt:vector>
  </TitlesOfParts>
  <Company>Bristol Myers Squibb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KIs and HAL</dc:title>
  <dc:creator>Mary Talmadeg-Grebenar Robert Wang Joanne Freeman</dc:creator>
  <cp:lastModifiedBy>Melinda Bickerstaff</cp:lastModifiedBy>
  <cp:revision>447</cp:revision>
  <cp:lastPrinted>2008-05-06T15:16:30Z</cp:lastPrinted>
  <dcterms:created xsi:type="dcterms:W3CDTF">2010-03-19T01:45:20Z</dcterms:created>
  <dcterms:modified xsi:type="dcterms:W3CDTF">2025-06-07T14:54:04Z</dcterms:modified>
</cp:coreProperties>
</file>